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24ce6250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924ce6250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924ce6250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924ce6250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924ce6250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924ce6250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924ce6250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924ce6250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924ce6250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924ce6250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24ce625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924ce625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924ce625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924ce625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24ce6250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24ce6250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24ce625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24ce625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24ce6250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24ce6250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24ce6250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24ce625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924ce6250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924ce6250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924ce6250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924ce6250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sources of Innovation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055150" y="390475"/>
            <a:ext cx="6673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Changes in Perception, Mood or Meaning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6940600" y="32506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913" y="1245825"/>
            <a:ext cx="3727975" cy="36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219075"/>
            <a:ext cx="6048651" cy="404492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902798" y="4263997"/>
            <a:ext cx="5338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Hummer</a:t>
            </a:r>
            <a:endParaRPr sz="30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1082075" y="457800"/>
            <a:ext cx="7158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New Knowledge, Scientific and Unscientific</a:t>
            </a:r>
            <a:endParaRPr/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5" y="1158900"/>
            <a:ext cx="3649627" cy="243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054" y="1158900"/>
            <a:ext cx="4167771" cy="2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00" y="0"/>
            <a:ext cx="6481402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055150" y="390475"/>
            <a:ext cx="6673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 Unexpected Success or Failures</a:t>
            </a:r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3897935" cy="257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729250" y="4603500"/>
            <a:ext cx="3378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Ford Edsel 1957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850" y="1743388"/>
            <a:ext cx="4731950" cy="20063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5220575" y="4553950"/>
            <a:ext cx="3378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Ford Thunderbird 1966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055150" y="390475"/>
            <a:ext cx="6767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Incongruities between reality as it actually is and reality as it is assumed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75" y="18961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441" y="1896125"/>
            <a:ext cx="410576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3569200" y="2572575"/>
            <a:ext cx="7614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vs</a:t>
            </a:r>
            <a:endParaRPr b="1" sz="3000">
              <a:solidFill>
                <a:srgbClr val="FFFFF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025" y="152400"/>
            <a:ext cx="75816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055150" y="390475"/>
            <a:ext cx="6673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Process Needs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1575"/>
            <a:ext cx="5495150" cy="34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5877425" y="1874875"/>
            <a:ext cx="27873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Restaurant hires another chef to speed up creation times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135675" y="139100"/>
            <a:ext cx="7427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4. Changes in Industry and Market Structure that catches everyone unaware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75" y="1118950"/>
            <a:ext cx="5124800" cy="339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2379425" y="4604775"/>
            <a:ext cx="39114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Japanese automobile companies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1055150" y="390475"/>
            <a:ext cx="6673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Changes in Demographics</a:t>
            </a: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625" y="1091600"/>
            <a:ext cx="5681925" cy="3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924488" y="4436125"/>
            <a:ext cx="7126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Women growing in the potential market due to them entering the workforce and earning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00"/>
            <a:ext cx="9144000" cy="492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